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sldIdLst>
    <p:sldId id="257" r:id="rId5"/>
  </p:sldIdLst>
  <p:sldSz cx="36576000" cy="2057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6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25" d="100"/>
          <a:sy n="25" d="100"/>
        </p:scale>
        <p:origin x="158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AB2-4E7E-8B5F-1DEC128455AE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AB2-4E7E-8B5F-1DEC128455AE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AB2-4E7E-8B5F-1DEC128455AE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AB2-4E7E-8B5F-1DEC128455AE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E8-46A6-8DF5-4B44059D54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367089"/>
            <a:ext cx="27432000" cy="716280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0806114"/>
            <a:ext cx="27432000" cy="4967286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B54C-E3E6-4AAA-971E-A06AA7869A4A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2D29-5716-4672-9BFF-5196D6DC9D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30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D111E23-9C54-4761-9FEF-30DFBCB921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459"/>
          <a:stretch/>
        </p:blipFill>
        <p:spPr>
          <a:xfrm>
            <a:off x="0" y="0"/>
            <a:ext cx="36576000" cy="4226011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723541-6F36-4B45-8619-2F1E7D1FE4F6}"/>
              </a:ext>
            </a:extLst>
          </p:cNvPr>
          <p:cNvCxnSpPr/>
          <p:nvPr userDrawn="1"/>
        </p:nvCxnSpPr>
        <p:spPr>
          <a:xfrm>
            <a:off x="803189" y="18819160"/>
            <a:ext cx="34969622" cy="0"/>
          </a:xfrm>
          <a:prstGeom prst="line">
            <a:avLst/>
          </a:prstGeom>
          <a:ln w="57150">
            <a:solidFill>
              <a:srgbClr val="1261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AD4D32B7-177D-4A9C-A620-3130E7055F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985" y="19085500"/>
            <a:ext cx="5147880" cy="1080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D3A198B-A0D0-4769-A320-B651D4BD6A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2" t="19443" r="10557" b="19918"/>
          <a:stretch/>
        </p:blipFill>
        <p:spPr>
          <a:xfrm>
            <a:off x="360000" y="19036800"/>
            <a:ext cx="3240000" cy="1177401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5BF10012-58F7-4F5F-B934-9E2B76EA56B3}"/>
              </a:ext>
            </a:extLst>
          </p:cNvPr>
          <p:cNvGrpSpPr/>
          <p:nvPr userDrawn="1"/>
        </p:nvGrpSpPr>
        <p:grpSpPr>
          <a:xfrm>
            <a:off x="11539849" y="19265500"/>
            <a:ext cx="3007636" cy="720000"/>
            <a:chOff x="9652055" y="19218690"/>
            <a:chExt cx="3007636" cy="72000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BD9B84B-0487-4E01-BE85-E05DE461185B}"/>
                </a:ext>
              </a:extLst>
            </p:cNvPr>
            <p:cNvSpPr txBox="1"/>
            <p:nvPr userDrawn="1"/>
          </p:nvSpPr>
          <p:spPr>
            <a:xfrm>
              <a:off x="10556230" y="19347858"/>
              <a:ext cx="21034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Exo 2" pitchFamily="2" charset="0"/>
                </a:rPr>
                <a:t>www.cost.eu</a:t>
              </a:r>
              <a:endParaRPr lang="en-GB" sz="2400" b="1" dirty="0">
                <a:latin typeface="Exo 2" pitchFamily="2" charset="0"/>
              </a:endParaRPr>
            </a:p>
          </p:txBody>
        </p:sp>
        <p:pic>
          <p:nvPicPr>
            <p:cNvPr id="1026" name="Picture 2" descr="File:Globe icon.svg - Wikimedia Commons">
              <a:extLst>
                <a:ext uri="{FF2B5EF4-FFF2-40B4-BE49-F238E27FC236}">
                  <a16:creationId xmlns:a16="http://schemas.microsoft.com/office/drawing/2014/main" id="{AFF5D9CE-C75F-40CB-9DD5-1B040CDE548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2055" y="19218690"/>
              <a:ext cx="720000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EB9D8A01-959C-4D2C-8BE4-03FDD7E27C61}"/>
              </a:ext>
            </a:extLst>
          </p:cNvPr>
          <p:cNvSpPr txBox="1"/>
          <p:nvPr userDrawn="1"/>
        </p:nvSpPr>
        <p:spPr>
          <a:xfrm>
            <a:off x="12254066" y="186054"/>
            <a:ext cx="12067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 20109 Strategic Workshop 15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-16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April 2023 | Luxembourg</a:t>
            </a: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3F3CF2-04F5-4AE9-9807-16F2A68B6D4C}"/>
              </a:ext>
            </a:extLst>
          </p:cNvPr>
          <p:cNvSpPr txBox="1"/>
          <p:nvPr userDrawn="1"/>
        </p:nvSpPr>
        <p:spPr>
          <a:xfrm>
            <a:off x="24534347" y="14453886"/>
            <a:ext cx="11029340" cy="707886"/>
          </a:xfrm>
          <a:prstGeom prst="rect">
            <a:avLst/>
          </a:prstGeom>
          <a:solidFill>
            <a:srgbClr val="126142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+ Info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D5608A8-2CF7-44A6-A9E3-1D6A37ED5C8B}"/>
              </a:ext>
            </a:extLst>
          </p:cNvPr>
          <p:cNvGrpSpPr/>
          <p:nvPr userDrawn="1"/>
        </p:nvGrpSpPr>
        <p:grpSpPr>
          <a:xfrm>
            <a:off x="29958950" y="15294019"/>
            <a:ext cx="2812116" cy="830997"/>
            <a:chOff x="29969646" y="15106507"/>
            <a:chExt cx="2812116" cy="830997"/>
          </a:xfrm>
        </p:grpSpPr>
        <p:pic>
          <p:nvPicPr>
            <p:cNvPr id="14" name="Picture 4" descr="Fonte de ícone de download — fontes de ícone de ui gratuitas">
              <a:extLst>
                <a:ext uri="{FF2B5EF4-FFF2-40B4-BE49-F238E27FC236}">
                  <a16:creationId xmlns:a16="http://schemas.microsoft.com/office/drawing/2014/main" id="{CC6F0420-83C4-4531-931B-B1A2890CE2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69646" y="15252005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30">
              <a:extLst>
                <a:ext uri="{FF2B5EF4-FFF2-40B4-BE49-F238E27FC236}">
                  <a16:creationId xmlns:a16="http://schemas.microsoft.com/office/drawing/2014/main" id="{F81A2F0F-F091-49B8-9924-0B5A562CBC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39646" y="15106507"/>
              <a:ext cx="254211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en-US" altLang="en-US" dirty="0">
                  <a:solidFill>
                    <a:schemeClr val="tx1"/>
                  </a:solidFill>
                  <a:latin typeface="Calibri" panose="020F0502020204030204" pitchFamily="34" charset="0"/>
                </a:rPr>
                <a:t>Download this poster</a:t>
              </a:r>
              <a:endParaRPr lang="en-US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086516F-4797-4B95-96DF-9B0CB599E105}"/>
              </a:ext>
            </a:extLst>
          </p:cNvPr>
          <p:cNvGrpSpPr/>
          <p:nvPr userDrawn="1"/>
        </p:nvGrpSpPr>
        <p:grpSpPr>
          <a:xfrm>
            <a:off x="33229329" y="15294019"/>
            <a:ext cx="2838611" cy="830997"/>
            <a:chOff x="33451851" y="15106923"/>
            <a:chExt cx="2838611" cy="830997"/>
          </a:xfrm>
        </p:grpSpPr>
        <p:pic>
          <p:nvPicPr>
            <p:cNvPr id="21" name="Picture 10" descr="Video icon PNG and SVG Vector Free Download">
              <a:extLst>
                <a:ext uri="{FF2B5EF4-FFF2-40B4-BE49-F238E27FC236}">
                  <a16:creationId xmlns:a16="http://schemas.microsoft.com/office/drawing/2014/main" id="{968D669E-A294-4D45-8DE7-E8CF4EF6C3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51851" y="15252421"/>
              <a:ext cx="592991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30">
              <a:extLst>
                <a:ext uri="{FF2B5EF4-FFF2-40B4-BE49-F238E27FC236}">
                  <a16:creationId xmlns:a16="http://schemas.microsoft.com/office/drawing/2014/main" id="{020310DF-41AC-437D-8F04-4AA565194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48346" y="15106923"/>
              <a:ext cx="254211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en-US" altLang="en-US" dirty="0">
                  <a:solidFill>
                    <a:schemeClr val="tx1"/>
                  </a:solidFill>
                  <a:latin typeface="Calibri" panose="020F0502020204030204" pitchFamily="34" charset="0"/>
                </a:rPr>
                <a:t>Watch this presentation</a:t>
              </a:r>
              <a:endParaRPr lang="en-US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283076A-3CBF-4132-A1DE-97199DC60D36}"/>
              </a:ext>
            </a:extLst>
          </p:cNvPr>
          <p:cNvGrpSpPr/>
          <p:nvPr userDrawn="1"/>
        </p:nvGrpSpPr>
        <p:grpSpPr>
          <a:xfrm>
            <a:off x="476182" y="2988197"/>
            <a:ext cx="4612241" cy="720000"/>
            <a:chOff x="9652055" y="19218690"/>
            <a:chExt cx="4612241" cy="72000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202CD73-DCF1-4977-BC8C-6BF80F3BB507}"/>
                </a:ext>
              </a:extLst>
            </p:cNvPr>
            <p:cNvSpPr txBox="1"/>
            <p:nvPr userDrawn="1"/>
          </p:nvSpPr>
          <p:spPr>
            <a:xfrm>
              <a:off x="10556230" y="19347858"/>
              <a:ext cx="37080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Exo 2" pitchFamily="2" charset="0"/>
                </a:rPr>
                <a:t>www.modenerlands.eu</a:t>
              </a:r>
              <a:endParaRPr lang="en-GB" sz="2400" b="1" dirty="0">
                <a:solidFill>
                  <a:schemeClr val="bg1"/>
                </a:solidFill>
                <a:latin typeface="Exo 2" pitchFamily="2" charset="0"/>
              </a:endParaRPr>
            </a:p>
          </p:txBody>
        </p:sp>
        <p:pic>
          <p:nvPicPr>
            <p:cNvPr id="26" name="Picture 2" descr="File:Globe icon.svg - Wikimedia Commons">
              <a:extLst>
                <a:ext uri="{FF2B5EF4-FFF2-40B4-BE49-F238E27FC236}">
                  <a16:creationId xmlns:a16="http://schemas.microsoft.com/office/drawing/2014/main" id="{5D0E236C-2BC5-4A7F-AE1D-47248A2FF73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2055" y="19218690"/>
              <a:ext cx="720000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56C5A93B-0B52-86AF-C17F-D6AFEE276D1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4840" y="19085500"/>
            <a:ext cx="3651160" cy="11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11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095377"/>
            <a:ext cx="31546800" cy="3976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5476875"/>
            <a:ext cx="31546800" cy="13054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19069052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AB54C-E3E6-4AAA-971E-A06AA7869A4A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19069052"/>
            <a:ext cx="1234440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19069052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12D29-5716-4672-9BFF-5196D6DC9D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46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1" r:id="rId2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23280A-12BA-4318-A53E-648399992415}"/>
              </a:ext>
            </a:extLst>
          </p:cNvPr>
          <p:cNvSpPr txBox="1"/>
          <p:nvPr/>
        </p:nvSpPr>
        <p:spPr>
          <a:xfrm>
            <a:off x="10572750" y="927351"/>
            <a:ext cx="15430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 Title</a:t>
            </a:r>
          </a:p>
          <a:p>
            <a:pPr algn="ctr"/>
            <a:r>
              <a:rPr lang="en-GB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 Title Continued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AA167C-37A3-4AA4-ACE7-9B9716A8D4F4}"/>
              </a:ext>
            </a:extLst>
          </p:cNvPr>
          <p:cNvSpPr/>
          <p:nvPr/>
        </p:nvSpPr>
        <p:spPr>
          <a:xfrm>
            <a:off x="9144000" y="2879609"/>
            <a:ext cx="18288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GB" sz="3200" b="1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*, Author</a:t>
            </a:r>
            <a:r>
              <a:rPr lang="en-GB" sz="3200" b="1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3200" b="1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Affiliation institution 1, Country 1, </a:t>
            </a:r>
            <a:r>
              <a:rPr lang="en-GB" sz="3200" b="1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Affiliation Institution 2, Country 2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DE8A4-EB35-4011-B0D4-2AC82884DB99}"/>
              </a:ext>
            </a:extLst>
          </p:cNvPr>
          <p:cNvCxnSpPr/>
          <p:nvPr/>
        </p:nvCxnSpPr>
        <p:spPr>
          <a:xfrm>
            <a:off x="12417319" y="4778477"/>
            <a:ext cx="0" cy="13249193"/>
          </a:xfrm>
          <a:prstGeom prst="line">
            <a:avLst/>
          </a:prstGeom>
          <a:ln w="57150">
            <a:solidFill>
              <a:srgbClr val="1261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5CB1C42-B858-4F65-9950-C8437C7216BB}"/>
              </a:ext>
            </a:extLst>
          </p:cNvPr>
          <p:cNvCxnSpPr/>
          <p:nvPr/>
        </p:nvCxnSpPr>
        <p:spPr>
          <a:xfrm>
            <a:off x="24168506" y="4778477"/>
            <a:ext cx="0" cy="13249193"/>
          </a:xfrm>
          <a:prstGeom prst="line">
            <a:avLst/>
          </a:prstGeom>
          <a:ln w="57150">
            <a:solidFill>
              <a:srgbClr val="1261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A98F6D4-2F26-48B1-B19F-40D157252256}"/>
              </a:ext>
            </a:extLst>
          </p:cNvPr>
          <p:cNvSpPr txBox="1"/>
          <p:nvPr/>
        </p:nvSpPr>
        <p:spPr>
          <a:xfrm>
            <a:off x="12778243" y="4778477"/>
            <a:ext cx="11029340" cy="707886"/>
          </a:xfrm>
          <a:prstGeom prst="rect">
            <a:avLst/>
          </a:prstGeom>
          <a:solidFill>
            <a:srgbClr val="126142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4B8A3A-0001-488C-B2EC-64D251D7FA9F}"/>
              </a:ext>
            </a:extLst>
          </p:cNvPr>
          <p:cNvSpPr txBox="1"/>
          <p:nvPr/>
        </p:nvSpPr>
        <p:spPr>
          <a:xfrm>
            <a:off x="1027056" y="4778477"/>
            <a:ext cx="11029340" cy="707886"/>
          </a:xfrm>
          <a:prstGeom prst="rect">
            <a:avLst/>
          </a:prstGeom>
          <a:solidFill>
            <a:srgbClr val="126142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94F37C-796D-44F6-9522-3E5D7BF8FFB4}"/>
              </a:ext>
            </a:extLst>
          </p:cNvPr>
          <p:cNvSpPr txBox="1"/>
          <p:nvPr/>
        </p:nvSpPr>
        <p:spPr>
          <a:xfrm>
            <a:off x="12783160" y="13020501"/>
            <a:ext cx="11029340" cy="707886"/>
          </a:xfrm>
          <a:prstGeom prst="rect">
            <a:avLst/>
          </a:prstGeom>
          <a:solidFill>
            <a:srgbClr val="126142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Results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0B8DB67-2244-4E49-94AB-EF3AF671118C}"/>
              </a:ext>
            </a:extLst>
          </p:cNvPr>
          <p:cNvGrpSpPr>
            <a:grpSpLocks/>
          </p:cNvGrpSpPr>
          <p:nvPr/>
        </p:nvGrpSpPr>
        <p:grpSpPr bwMode="auto">
          <a:xfrm>
            <a:off x="32623200" y="560443"/>
            <a:ext cx="3594100" cy="2960687"/>
            <a:chOff x="28026519" y="189635"/>
            <a:chExt cx="3886200" cy="32004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1F21449-A168-4BD9-93DB-05F7A156F9B9}"/>
                </a:ext>
              </a:extLst>
            </p:cNvPr>
            <p:cNvSpPr/>
            <p:nvPr/>
          </p:nvSpPr>
          <p:spPr bwMode="auto">
            <a:xfrm>
              <a:off x="28026519" y="189635"/>
              <a:ext cx="3886200" cy="3200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defTabSz="1591442" eaLnBrk="1" hangingPunct="1">
                <a:defRPr/>
              </a:pPr>
              <a:endParaRPr lang="en-US" dirty="0">
                <a:ea typeface="MS PGothic" charset="0"/>
                <a:cs typeface="MS PGothic" charset="0"/>
              </a:endParaRPr>
            </a:p>
          </p:txBody>
        </p:sp>
        <p:sp>
          <p:nvSpPr>
            <p:cNvPr id="12" name="TextBox 30">
              <a:extLst>
                <a:ext uri="{FF2B5EF4-FFF2-40B4-BE49-F238E27FC236}">
                  <a16:creationId xmlns:a16="http://schemas.microsoft.com/office/drawing/2014/main" id="{48BC382F-DC9B-4E65-BA1D-1B14754E31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26519" y="1104280"/>
              <a:ext cx="3886200" cy="1484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en-US" altLang="en-US" sz="4162" dirty="0">
                  <a:solidFill>
                    <a:srgbClr val="FF0000"/>
                  </a:solidFill>
                  <a:latin typeface="Calibri" panose="020F0502020204030204" pitchFamily="34" charset="0"/>
                </a:rPr>
                <a:t>Replace</a:t>
              </a:r>
            </a:p>
            <a:p>
              <a:pPr algn="ctr">
                <a:defRPr/>
              </a:pPr>
              <a:r>
                <a:rPr lang="en-US" altLang="en-US" sz="4162" dirty="0">
                  <a:solidFill>
                    <a:srgbClr val="FF0000"/>
                  </a:solidFill>
                  <a:latin typeface="Calibri" panose="020F0502020204030204" pitchFamily="34" charset="0"/>
                </a:rPr>
                <a:t>With your logo</a:t>
              </a:r>
              <a:endParaRPr lang="en-US" altLang="en-US" sz="4162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D5D738A-72B4-4C54-94AE-E18EBDD49C69}"/>
              </a:ext>
            </a:extLst>
          </p:cNvPr>
          <p:cNvSpPr txBox="1"/>
          <p:nvPr/>
        </p:nvSpPr>
        <p:spPr>
          <a:xfrm>
            <a:off x="1027056" y="11403073"/>
            <a:ext cx="11029340" cy="707886"/>
          </a:xfrm>
          <a:prstGeom prst="rect">
            <a:avLst/>
          </a:prstGeom>
          <a:solidFill>
            <a:srgbClr val="126142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Objectives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7DD30C-05C4-49C0-ABF5-1DBCFB215784}"/>
              </a:ext>
            </a:extLst>
          </p:cNvPr>
          <p:cNvSpPr txBox="1"/>
          <p:nvPr/>
        </p:nvSpPr>
        <p:spPr>
          <a:xfrm>
            <a:off x="24529429" y="4760486"/>
            <a:ext cx="11029340" cy="707886"/>
          </a:xfrm>
          <a:prstGeom prst="rect">
            <a:avLst/>
          </a:prstGeom>
          <a:solidFill>
            <a:srgbClr val="126142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1A78D9-49BA-4637-A7F4-56BF93D5D2AB}"/>
              </a:ext>
            </a:extLst>
          </p:cNvPr>
          <p:cNvSpPr txBox="1"/>
          <p:nvPr/>
        </p:nvSpPr>
        <p:spPr>
          <a:xfrm>
            <a:off x="24529430" y="8430642"/>
            <a:ext cx="11029340" cy="707886"/>
          </a:xfrm>
          <a:prstGeom prst="rect">
            <a:avLst/>
          </a:prstGeom>
          <a:solidFill>
            <a:srgbClr val="126142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DA10CB50-FE75-4151-9AA0-1A4851692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7056" y="5551398"/>
            <a:ext cx="11029333" cy="3334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314" tIns="66157" rIns="132314" bIns="66157">
            <a:spAutoFit/>
          </a:bodyPr>
          <a:lstStyle>
            <a:lvl1pPr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Copy and paste your text content here, adjusting the font size to fit.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Take care with fonts.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Please use the “Calibri” font for body text.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Use the “Symbol” font for Greek characters.</a:t>
            </a:r>
          </a:p>
        </p:txBody>
      </p:sp>
      <p:sp>
        <p:nvSpPr>
          <p:cNvPr id="19" name="Text Box 21">
            <a:extLst>
              <a:ext uri="{FF2B5EF4-FFF2-40B4-BE49-F238E27FC236}">
                <a16:creationId xmlns:a16="http://schemas.microsoft.com/office/drawing/2014/main" id="{1339884D-1F96-4C19-ADB7-2A79BC3B6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230" y="12271983"/>
            <a:ext cx="11029333" cy="185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314" tIns="66157" rIns="132314" bIns="66157">
            <a:spAutoFit/>
          </a:bodyPr>
          <a:lstStyle>
            <a:lvl1pPr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Please note you can change the size and positions of the headers and/or columns in any way you prefer.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You can delete the vertical dividers if necessary.</a:t>
            </a:r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BB0CD3A7-FA2C-496F-A117-DF122C9F8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3333" y="5551398"/>
            <a:ext cx="11029333" cy="185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314" tIns="66157" rIns="132314" bIns="66157">
            <a:spAutoFit/>
          </a:bodyPr>
          <a:lstStyle>
            <a:lvl1pPr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Copy and paste your text content here, adjusting the font size to fit.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You can add images and/or graphs.</a:t>
            </a: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5821D370-F18E-4BC1-9C7F-4C75237E2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83167" y="13883238"/>
            <a:ext cx="11029333" cy="111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314" tIns="66157" rIns="132314" bIns="66157">
            <a:spAutoFit/>
          </a:bodyPr>
          <a:lstStyle>
            <a:lvl1pPr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Copy and paste your text content here, adjusting the font size to fit.</a:t>
            </a: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327222A3-0644-4730-90D2-EBB219722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29436" y="5551398"/>
            <a:ext cx="11029333" cy="111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314" tIns="66157" rIns="132314" bIns="66157">
            <a:spAutoFit/>
          </a:bodyPr>
          <a:lstStyle>
            <a:lvl1pPr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Copy and paste your text content here, adjusting the font size to fit.</a:t>
            </a:r>
          </a:p>
        </p:txBody>
      </p:sp>
      <p:sp>
        <p:nvSpPr>
          <p:cNvPr id="23" name="Text Box 21">
            <a:extLst>
              <a:ext uri="{FF2B5EF4-FFF2-40B4-BE49-F238E27FC236}">
                <a16:creationId xmlns:a16="http://schemas.microsoft.com/office/drawing/2014/main" id="{F6C75E19-EE78-4C2B-93CD-22719D444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29437" y="9209005"/>
            <a:ext cx="11029333" cy="210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314" tIns="66157" rIns="132314" bIns="66157">
            <a:spAutoFit/>
          </a:bodyPr>
          <a:lstStyle>
            <a:lvl1pPr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[1] Journal Article, Name of Journal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[2] Journal Article, Name of Journal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[3] Journal Article, Name of Journal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7A14DBC-1D24-4138-B98D-D646A71B6721}"/>
              </a:ext>
            </a:extLst>
          </p:cNvPr>
          <p:cNvSpPr/>
          <p:nvPr/>
        </p:nvSpPr>
        <p:spPr bwMode="auto">
          <a:xfrm>
            <a:off x="33533537" y="16240370"/>
            <a:ext cx="2250725" cy="22874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defTabSz="1125583" eaLnBrk="1" hangingPunct="1">
              <a:defRPr/>
            </a:pPr>
            <a:endParaRPr lang="en-US" dirty="0">
              <a:ea typeface="MS PGothic" charset="0"/>
              <a:cs typeface="MS PGothic" charset="0"/>
            </a:endParaRPr>
          </a:p>
        </p:txBody>
      </p:sp>
      <p:sp>
        <p:nvSpPr>
          <p:cNvPr id="28" name="TextBox 30">
            <a:extLst>
              <a:ext uri="{FF2B5EF4-FFF2-40B4-BE49-F238E27FC236}">
                <a16:creationId xmlns:a16="http://schemas.microsoft.com/office/drawing/2014/main" id="{093AE5A4-5C60-4A2E-890E-A3FC157B3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77577" y="16861891"/>
            <a:ext cx="2542116" cy="99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en-US" sz="2944" dirty="0">
                <a:solidFill>
                  <a:srgbClr val="FF0000"/>
                </a:solidFill>
                <a:latin typeface="Calibri" panose="020F0502020204030204" pitchFamily="34" charset="0"/>
              </a:rPr>
              <a:t>Replace</a:t>
            </a:r>
          </a:p>
          <a:p>
            <a:pPr algn="ctr">
              <a:defRPr/>
            </a:pPr>
            <a:r>
              <a:rPr lang="en-US" altLang="en-US" sz="2944" dirty="0">
                <a:solidFill>
                  <a:srgbClr val="FF0000"/>
                </a:solidFill>
                <a:latin typeface="Calibri" panose="020F0502020204030204" pitchFamily="34" charset="0"/>
              </a:rPr>
              <a:t>with QR code</a:t>
            </a:r>
            <a:endParaRPr lang="en-US" altLang="en-US" sz="2944" dirty="0">
              <a:solidFill>
                <a:srgbClr val="FF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0179151-AD37-4A94-B979-2280813AB7CF}"/>
              </a:ext>
            </a:extLst>
          </p:cNvPr>
          <p:cNvSpPr/>
          <p:nvPr/>
        </p:nvSpPr>
        <p:spPr bwMode="auto">
          <a:xfrm>
            <a:off x="30239646" y="16240370"/>
            <a:ext cx="2250725" cy="22874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defTabSz="1125583" eaLnBrk="1" hangingPunct="1">
              <a:defRPr/>
            </a:pPr>
            <a:endParaRPr lang="en-US" dirty="0">
              <a:ea typeface="MS PGothic" charset="0"/>
              <a:cs typeface="MS PGothic" charset="0"/>
            </a:endParaRPr>
          </a:p>
        </p:txBody>
      </p:sp>
      <p:sp>
        <p:nvSpPr>
          <p:cNvPr id="30" name="TextBox 30">
            <a:extLst>
              <a:ext uri="{FF2B5EF4-FFF2-40B4-BE49-F238E27FC236}">
                <a16:creationId xmlns:a16="http://schemas.microsoft.com/office/drawing/2014/main" id="{B3C57EDD-82B7-4D55-BAA8-9DDB05DFD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83686" y="16861891"/>
            <a:ext cx="2542116" cy="99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en-US" sz="2944" dirty="0">
                <a:solidFill>
                  <a:srgbClr val="FF0000"/>
                </a:solidFill>
                <a:latin typeface="Calibri" panose="020F0502020204030204" pitchFamily="34" charset="0"/>
              </a:rPr>
              <a:t>Replace</a:t>
            </a:r>
          </a:p>
          <a:p>
            <a:pPr algn="ctr">
              <a:defRPr/>
            </a:pPr>
            <a:r>
              <a:rPr lang="en-US" altLang="en-US" sz="2944" dirty="0">
                <a:solidFill>
                  <a:srgbClr val="FF0000"/>
                </a:solidFill>
                <a:latin typeface="Calibri" panose="020F0502020204030204" pitchFamily="34" charset="0"/>
              </a:rPr>
              <a:t>with QR code</a:t>
            </a:r>
            <a:endParaRPr lang="en-US" altLang="en-US" sz="2944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D8DC846-AABF-4E6A-B3B5-3BF0920BF788}"/>
              </a:ext>
            </a:extLst>
          </p:cNvPr>
          <p:cNvSpPr txBox="1"/>
          <p:nvPr/>
        </p:nvSpPr>
        <p:spPr>
          <a:xfrm>
            <a:off x="24534347" y="14453886"/>
            <a:ext cx="11029340" cy="707886"/>
          </a:xfrm>
          <a:prstGeom prst="rect">
            <a:avLst/>
          </a:prstGeom>
          <a:solidFill>
            <a:srgbClr val="126142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+ Info</a:t>
            </a:r>
          </a:p>
        </p:txBody>
      </p:sp>
      <p:sp>
        <p:nvSpPr>
          <p:cNvPr id="33" name="Text Box 21">
            <a:extLst>
              <a:ext uri="{FF2B5EF4-FFF2-40B4-BE49-F238E27FC236}">
                <a16:creationId xmlns:a16="http://schemas.microsoft.com/office/drawing/2014/main" id="{529AA3F3-14CB-46A9-B397-CE9A45554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5043" y="15294019"/>
            <a:ext cx="5080379" cy="161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2314" tIns="66157" rIns="132314" bIns="66157">
            <a:spAutoFit/>
          </a:bodyPr>
          <a:lstStyle>
            <a:lvl1pPr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432175"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You can add your contact details or the website of your institution.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CE7CAAA-DC9B-4BBC-AA88-410B6B976FED}"/>
              </a:ext>
            </a:extLst>
          </p:cNvPr>
          <p:cNvGrpSpPr/>
          <p:nvPr/>
        </p:nvGrpSpPr>
        <p:grpSpPr>
          <a:xfrm>
            <a:off x="29958950" y="15294019"/>
            <a:ext cx="2812116" cy="830997"/>
            <a:chOff x="29969646" y="15106507"/>
            <a:chExt cx="2812116" cy="830997"/>
          </a:xfrm>
        </p:grpSpPr>
        <p:pic>
          <p:nvPicPr>
            <p:cNvPr id="1028" name="Picture 4" descr="Fonte de ícone de download — fontes de ícone de ui gratuitas">
              <a:extLst>
                <a:ext uri="{FF2B5EF4-FFF2-40B4-BE49-F238E27FC236}">
                  <a16:creationId xmlns:a16="http://schemas.microsoft.com/office/drawing/2014/main" id="{EC784853-52F8-46F7-A0AE-68591F5AFD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69646" y="15252005"/>
              <a:ext cx="540000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0">
              <a:extLst>
                <a:ext uri="{FF2B5EF4-FFF2-40B4-BE49-F238E27FC236}">
                  <a16:creationId xmlns:a16="http://schemas.microsoft.com/office/drawing/2014/main" id="{3F20859F-16CE-4082-9142-9C4B9F99B4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39646" y="15106507"/>
              <a:ext cx="254211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en-US" altLang="en-US" dirty="0">
                  <a:solidFill>
                    <a:schemeClr val="tx1"/>
                  </a:solidFill>
                  <a:latin typeface="Calibri" panose="020F0502020204030204" pitchFamily="34" charset="0"/>
                </a:rPr>
                <a:t>Download this poster</a:t>
              </a:r>
              <a:endParaRPr lang="en-US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3F95BE0-2860-4355-BCAA-47347FE61CFF}"/>
              </a:ext>
            </a:extLst>
          </p:cNvPr>
          <p:cNvGrpSpPr/>
          <p:nvPr/>
        </p:nvGrpSpPr>
        <p:grpSpPr>
          <a:xfrm>
            <a:off x="33229329" y="15294019"/>
            <a:ext cx="2838611" cy="830997"/>
            <a:chOff x="33451851" y="15106923"/>
            <a:chExt cx="2838611" cy="830997"/>
          </a:xfrm>
        </p:grpSpPr>
        <p:pic>
          <p:nvPicPr>
            <p:cNvPr id="1034" name="Picture 10" descr="Video icon PNG and SVG Vector Free Download">
              <a:extLst>
                <a:ext uri="{FF2B5EF4-FFF2-40B4-BE49-F238E27FC236}">
                  <a16:creationId xmlns:a16="http://schemas.microsoft.com/office/drawing/2014/main" id="{EE13FAE9-C1E7-406E-BBE2-B0FAD824FB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51851" y="15252421"/>
              <a:ext cx="592991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Box 30">
              <a:extLst>
                <a:ext uri="{FF2B5EF4-FFF2-40B4-BE49-F238E27FC236}">
                  <a16:creationId xmlns:a16="http://schemas.microsoft.com/office/drawing/2014/main" id="{0DBB8B83-DBA5-4375-9432-56D6EE03CB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48346" y="15106923"/>
              <a:ext cx="254211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2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en-US" altLang="en-US" dirty="0">
                  <a:solidFill>
                    <a:schemeClr val="tx1"/>
                  </a:solidFill>
                  <a:latin typeface="Calibri" panose="020F0502020204030204" pitchFamily="34" charset="0"/>
                </a:rPr>
                <a:t>Watch this presentation</a:t>
              </a:r>
              <a:endParaRPr lang="en-US" altLang="en-US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B09BE5AB-1846-4A5E-9B63-274B3FB7BB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5099034"/>
              </p:ext>
            </p:extLst>
          </p:nvPr>
        </p:nvGraphicFramePr>
        <p:xfrm>
          <a:off x="14351086" y="7903135"/>
          <a:ext cx="7804481" cy="4229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3504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add18a0-b79f-4092-be33-0b324616ec8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0DC1A12F3C8C4193A9BC58026E2129" ma:contentTypeVersion="15" ma:contentTypeDescription="Criar um novo documento." ma:contentTypeScope="" ma:versionID="1064af8ea6a3651688987bfc85f86ae4">
  <xsd:schema xmlns:xsd="http://www.w3.org/2001/XMLSchema" xmlns:xs="http://www.w3.org/2001/XMLSchema" xmlns:p="http://schemas.microsoft.com/office/2006/metadata/properties" xmlns:ns3="eadd18a0-b79f-4092-be33-0b324616ec8b" xmlns:ns4="4a2905ff-6a99-4c93-bce7-0f812422a323" targetNamespace="http://schemas.microsoft.com/office/2006/metadata/properties" ma:root="true" ma:fieldsID="fc453d0a05fd714bf9fcc55141794807" ns3:_="" ns4:_="">
    <xsd:import namespace="eadd18a0-b79f-4092-be33-0b324616ec8b"/>
    <xsd:import namespace="4a2905ff-6a99-4c93-bce7-0f812422a3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d18a0-b79f-4092-be33-0b324616ec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905ff-6a99-4c93-bce7-0f812422a32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de Sugestão de Partilh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1097F0-09D0-41DD-9487-54EC60567A54}">
  <ds:schemaRefs>
    <ds:schemaRef ds:uri="4a2905ff-6a99-4c93-bce7-0f812422a323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eadd18a0-b79f-4092-be33-0b324616ec8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F7A0B55-972C-4874-8224-64F1A01E14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dd18a0-b79f-4092-be33-0b324616ec8b"/>
    <ds:schemaRef ds:uri="4a2905ff-6a99-4c93-bce7-0f812422a3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5DE18C-9C5B-4BDE-847C-C7FC8CB17A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215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Exo 2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Mariela De Los Angeles Mendez Morales</dc:creator>
  <cp:lastModifiedBy>Mariela De Los Angeles Mendez Morales</cp:lastModifiedBy>
  <cp:revision>8</cp:revision>
  <dcterms:created xsi:type="dcterms:W3CDTF">2023-03-20T15:31:26Z</dcterms:created>
  <dcterms:modified xsi:type="dcterms:W3CDTF">2023-05-01T10:46:52Z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0x0101006E0DC1A12F3C8C4193A9BC58026E2129</vt:lpwstr>
  </property>
</Properties>
</file>